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16"/>
  </p:notesMasterIdLst>
  <p:handoutMasterIdLst>
    <p:handoutMasterId r:id="rId17"/>
  </p:handoutMasterIdLst>
  <p:sldIdLst>
    <p:sldId id="501" r:id="rId3"/>
    <p:sldId id="505" r:id="rId4"/>
    <p:sldId id="506" r:id="rId5"/>
    <p:sldId id="467" r:id="rId6"/>
    <p:sldId id="464" r:id="rId7"/>
    <p:sldId id="469" r:id="rId8"/>
    <p:sldId id="475" r:id="rId9"/>
    <p:sldId id="499" r:id="rId10"/>
    <p:sldId id="487" r:id="rId11"/>
    <p:sldId id="497" r:id="rId12"/>
    <p:sldId id="489" r:id="rId13"/>
    <p:sldId id="492" r:id="rId14"/>
    <p:sldId id="510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114" d="100"/>
          <a:sy n="114" d="100"/>
        </p:scale>
        <p:origin x="47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9/25/2016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softuni.bg/courses/javascript-fundamentals" TargetMode="External"/><Relationship Id="rId7" Type="http://schemas.openxmlformats.org/officeDocument/2006/relationships/hyperlink" Target="http://fb.com/groups/jscoresept201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softuni.bg/forum/categories/1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nodejs.org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jetbrains.com/webstor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MVC, </a:t>
            </a:r>
            <a:r>
              <a:rPr lang="en-US" noProof="1"/>
              <a:t>ReactJS</a:t>
            </a:r>
            <a:r>
              <a:rPr lang="en-US" dirty="0"/>
              <a:t>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of 3-6 persons</a:t>
            </a:r>
          </a:p>
          <a:p>
            <a:pPr lvl="1"/>
            <a:r>
              <a:rPr lang="en-US" dirty="0"/>
              <a:t>Choose your teammates</a:t>
            </a:r>
          </a:p>
          <a:p>
            <a:pPr>
              <a:spcBef>
                <a:spcPts val="1800"/>
              </a:spcBef>
            </a:pPr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pPr>
              <a:spcBef>
                <a:spcPts val="1800"/>
              </a:spcBef>
            </a:pPr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</a:t>
            </a:r>
            <a:r>
              <a:rPr lang="en-US" dirty="0">
                <a:sym typeface="Wingdings" panose="05000000000000000000" pitchFamily="2" charset="2"/>
              </a:rPr>
              <a:t>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612" y="1447800"/>
            <a:ext cx="3325368" cy="3463925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softuni.bg/forum/categories/12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fb.com/groups/jscoresept2016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Opening Party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69" y="1200640"/>
            <a:ext cx="10010488" cy="516868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621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19-Sept-2016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16-Oct-2016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19970" y="2876044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14-Nov-2016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11-Dec-2016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272395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17-Oct-2016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13-Nov-2016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5318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86649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19306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886412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 @ one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16-Dec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19-Dec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22-Dec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0527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Christmas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2 weeks holiday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19-Sep-2016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17-Oct-2016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1832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14-Nov-2016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11-Dec-2016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23-Dec-2016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5" grpId="0" animBg="1"/>
      <p:bldP spid="4" grpId="0"/>
      <p:bldP spid="48" grpId="0"/>
      <p:bldP spid="49" grpId="0"/>
      <p:bldP spid="5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JS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JS syntax, data, arrays, objects, functions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Object-oriented programming (OOP) in 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DOM manipulation, JS libraries and frameworks (AJAX, jQuery, AngularJS, </a:t>
            </a:r>
            <a:r>
              <a:rPr lang="en-US" dirty="0" err="1"/>
              <a:t>ReactJS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816634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283064" y="4179252"/>
            <a:ext cx="2031837" cy="20318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JS intro, JS syntax, data types,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Operators, conditional statements, loops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 and arrow functions (lambda)</a:t>
            </a:r>
          </a:p>
          <a:p>
            <a:pPr>
              <a:lnSpc>
                <a:spcPct val="100000"/>
              </a:lnSpc>
            </a:pPr>
            <a:r>
              <a:rPr lang="en-US" dirty="0"/>
              <a:t>Arrays and multi-dimensional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Strings and regular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Objects, JSON, associative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Sets and maps, destructuring</a:t>
            </a:r>
          </a:p>
          <a:p>
            <a:pPr>
              <a:lnSpc>
                <a:spcPct val="100000"/>
              </a:lnSpc>
            </a:pPr>
            <a:r>
              <a:rPr lang="en-US" dirty="0"/>
              <a:t>Canvas 2D + DOM and events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 defense: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0.5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19-Sept-2016 – 16-Oct-2016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Teamwork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5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1828</TotalTime>
  <Words>574</Words>
  <Application>Microsoft Office PowerPoint</Application>
  <PresentationFormat>Custom</PresentationFormat>
  <Paragraphs>160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Consolas</vt:lpstr>
      <vt:lpstr>Wingdings</vt:lpstr>
      <vt:lpstr>SoftUni 16x9</vt:lpstr>
      <vt:lpstr>JS Core Module Goals</vt:lpstr>
      <vt:lpstr>JS Core Module at SoftUni – Timeline</vt:lpstr>
      <vt:lpstr>Professions @ SoftUni</vt:lpstr>
      <vt:lpstr>JavaScript Fundamentals</vt:lpstr>
      <vt:lpstr>Course Objectives</vt:lpstr>
      <vt:lpstr>Course Topics</vt:lpstr>
      <vt:lpstr>Training Duration and Schedule</vt:lpstr>
      <vt:lpstr>Scoring System for the Course</vt:lpstr>
      <vt:lpstr>Homework Assignments &amp; Exercises</vt:lpstr>
      <vt:lpstr>Teamwork Project</vt:lpstr>
      <vt:lpstr>Course Web Site, Forum and FB Group</vt:lpstr>
      <vt:lpstr>Recommended Software</vt:lpstr>
      <vt:lpstr>JS Core Opening Party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Fundamentals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123</cp:lastModifiedBy>
  <cp:revision>61</cp:revision>
  <dcterms:created xsi:type="dcterms:W3CDTF">2014-01-02T17:00:34Z</dcterms:created>
  <dcterms:modified xsi:type="dcterms:W3CDTF">2016-09-25T07:03:01Z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